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1" r:id="rId1"/>
  </p:sldMasterIdLst>
  <p:sldIdLst>
    <p:sldId id="258" r:id="rId2"/>
  </p:sldIdLst>
  <p:sldSz cx="25203150" cy="36004500"/>
  <p:notesSz cx="9799638" cy="14301788"/>
  <p:defaultTextStyle>
    <a:defPPr>
      <a:defRPr lang="de-DE"/>
    </a:defPPr>
    <a:lvl1pPr algn="l" defTabSz="1474788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1pPr>
    <a:lvl2pPr marL="736600" indent="-279400" algn="l" defTabSz="1474788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2pPr>
    <a:lvl3pPr marL="1474788" indent="-560388" algn="l" defTabSz="1474788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3pPr>
    <a:lvl4pPr marL="2211388" indent="-839788" algn="l" defTabSz="1474788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4pPr>
    <a:lvl5pPr marL="2949575" indent="-1120775" algn="l" defTabSz="1474788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17">
          <p15:clr>
            <a:srgbClr val="A4A3A4"/>
          </p15:clr>
        </p15:guide>
        <p15:guide id="2" pos="77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40292" initials="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A9"/>
    <a:srgbClr val="FFB200"/>
    <a:srgbClr val="E46C0A"/>
    <a:srgbClr val="1DAB5A"/>
    <a:srgbClr val="E3E4E6"/>
    <a:srgbClr val="595959"/>
    <a:srgbClr val="0080BA"/>
    <a:srgbClr val="5F5F5F"/>
    <a:srgbClr val="008BC4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8" autoAdjust="0"/>
    <p:restoredTop sz="91429" autoAdjust="0"/>
  </p:normalViewPr>
  <p:slideViewPr>
    <p:cSldViewPr>
      <p:cViewPr>
        <p:scale>
          <a:sx n="30" d="100"/>
          <a:sy n="30" d="100"/>
        </p:scale>
        <p:origin x="1648" y="-4456"/>
      </p:cViewPr>
      <p:guideLst>
        <p:guide orient="horz" pos="11017"/>
        <p:guide pos="77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6724813"/>
            <a:ext cx="25203150" cy="29163490"/>
          </a:xfrm>
          <a:prstGeom prst="rect">
            <a:avLst/>
          </a:prstGeom>
          <a:solidFill>
            <a:srgbClr val="005C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6231" y="648322"/>
            <a:ext cx="6011232" cy="157351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506231" y="2937762"/>
            <a:ext cx="6045672" cy="1839987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7304" y="216274"/>
            <a:ext cx="7647727" cy="260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17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3495675" rtl="0" eaLnBrk="1" fontAlgn="base" hangingPunct="1">
        <a:spcBef>
          <a:spcPct val="0"/>
        </a:spcBef>
        <a:spcAft>
          <a:spcPct val="0"/>
        </a:spcAft>
        <a:defRPr sz="169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defTabSz="3495675" rtl="0" eaLnBrk="1" fontAlgn="base" hangingPunct="1">
        <a:spcBef>
          <a:spcPct val="0"/>
        </a:spcBef>
        <a:spcAft>
          <a:spcPct val="0"/>
        </a:spcAft>
        <a:defRPr sz="16900">
          <a:solidFill>
            <a:schemeClr val="tx1"/>
          </a:solidFill>
          <a:latin typeface="Arial" charset="0"/>
        </a:defRPr>
      </a:lvl2pPr>
      <a:lvl3pPr algn="ctr" defTabSz="3495675" rtl="0" eaLnBrk="1" fontAlgn="base" hangingPunct="1">
        <a:spcBef>
          <a:spcPct val="0"/>
        </a:spcBef>
        <a:spcAft>
          <a:spcPct val="0"/>
        </a:spcAft>
        <a:defRPr sz="16900">
          <a:solidFill>
            <a:schemeClr val="tx1"/>
          </a:solidFill>
          <a:latin typeface="Arial" charset="0"/>
        </a:defRPr>
      </a:lvl3pPr>
      <a:lvl4pPr algn="ctr" defTabSz="3495675" rtl="0" eaLnBrk="1" fontAlgn="base" hangingPunct="1">
        <a:spcBef>
          <a:spcPct val="0"/>
        </a:spcBef>
        <a:spcAft>
          <a:spcPct val="0"/>
        </a:spcAft>
        <a:defRPr sz="16900">
          <a:solidFill>
            <a:schemeClr val="tx1"/>
          </a:solidFill>
          <a:latin typeface="Arial" charset="0"/>
        </a:defRPr>
      </a:lvl4pPr>
      <a:lvl5pPr algn="ctr" defTabSz="3495675" rtl="0" eaLnBrk="1" fontAlgn="base" hangingPunct="1">
        <a:spcBef>
          <a:spcPct val="0"/>
        </a:spcBef>
        <a:spcAft>
          <a:spcPct val="0"/>
        </a:spcAft>
        <a:defRPr sz="16900">
          <a:solidFill>
            <a:schemeClr val="tx1"/>
          </a:solidFill>
          <a:latin typeface="Arial" charset="0"/>
        </a:defRPr>
      </a:lvl5pPr>
      <a:lvl6pPr marL="457200" algn="ctr" defTabSz="3495675" rtl="0" eaLnBrk="1" fontAlgn="base" hangingPunct="1">
        <a:spcBef>
          <a:spcPct val="0"/>
        </a:spcBef>
        <a:spcAft>
          <a:spcPct val="0"/>
        </a:spcAft>
        <a:defRPr sz="16900">
          <a:solidFill>
            <a:schemeClr val="tx1"/>
          </a:solidFill>
          <a:latin typeface="Calibri" pitchFamily="34" charset="0"/>
        </a:defRPr>
      </a:lvl6pPr>
      <a:lvl7pPr marL="914400" algn="ctr" defTabSz="3495675" rtl="0" eaLnBrk="1" fontAlgn="base" hangingPunct="1">
        <a:spcBef>
          <a:spcPct val="0"/>
        </a:spcBef>
        <a:spcAft>
          <a:spcPct val="0"/>
        </a:spcAft>
        <a:defRPr sz="16900">
          <a:solidFill>
            <a:schemeClr val="tx1"/>
          </a:solidFill>
          <a:latin typeface="Calibri" pitchFamily="34" charset="0"/>
        </a:defRPr>
      </a:lvl7pPr>
      <a:lvl8pPr marL="1371600" algn="ctr" defTabSz="3495675" rtl="0" eaLnBrk="1" fontAlgn="base" hangingPunct="1">
        <a:spcBef>
          <a:spcPct val="0"/>
        </a:spcBef>
        <a:spcAft>
          <a:spcPct val="0"/>
        </a:spcAft>
        <a:defRPr sz="16900">
          <a:solidFill>
            <a:schemeClr val="tx1"/>
          </a:solidFill>
          <a:latin typeface="Calibri" pitchFamily="34" charset="0"/>
        </a:defRPr>
      </a:lvl8pPr>
      <a:lvl9pPr marL="1828800" algn="ctr" defTabSz="3495675" rtl="0" eaLnBrk="1" fontAlgn="base" hangingPunct="1">
        <a:spcBef>
          <a:spcPct val="0"/>
        </a:spcBef>
        <a:spcAft>
          <a:spcPct val="0"/>
        </a:spcAft>
        <a:defRPr sz="16900">
          <a:solidFill>
            <a:schemeClr val="tx1"/>
          </a:solidFill>
          <a:latin typeface="Calibri" pitchFamily="34" charset="0"/>
        </a:defRPr>
      </a:lvl9pPr>
    </p:titleStyle>
    <p:bodyStyle>
      <a:lvl1pPr marL="1309688" indent="-1309688" algn="l" defTabSz="349567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23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2836863" indent="-1089025" algn="l" defTabSz="349567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07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4367213" indent="-871538" algn="l" defTabSz="349567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93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6119813" indent="-871538" algn="l" defTabSz="349567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76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7862888" indent="-871538" algn="l" defTabSz="349567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76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Überschrift"/>
          <p:cNvSpPr txBox="1"/>
          <p:nvPr/>
        </p:nvSpPr>
        <p:spPr>
          <a:xfrm>
            <a:off x="651011" y="2625928"/>
            <a:ext cx="17943631" cy="3529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sz="1100" dirty="0"/>
          </a:p>
          <a:p>
            <a:endParaRPr lang="de-AT" sz="1100" dirty="0"/>
          </a:p>
          <a:p>
            <a:r>
              <a:rPr lang="de-AT" sz="800" dirty="0">
                <a:solidFill>
                  <a:srgbClr val="5F5F5F"/>
                </a:solidFill>
              </a:rPr>
              <a:t>  </a:t>
            </a:r>
          </a:p>
          <a:p>
            <a:pPr>
              <a:lnSpc>
                <a:spcPts val="8800"/>
              </a:lnSpc>
              <a:tabLst>
                <a:tab pos="1333500" algn="l"/>
              </a:tabLst>
            </a:pPr>
            <a:r>
              <a:rPr lang="de-DE" sz="8000" b="1" dirty="0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Title (Calibri 80)</a:t>
            </a:r>
            <a:endParaRPr lang="de-DE" sz="8000" b="1" dirty="0">
              <a:solidFill>
                <a:srgbClr val="595959"/>
              </a:solidFill>
              <a:latin typeface="Calibri" pitchFamily="34" charset="0"/>
              <a:cs typeface="Calibri" pitchFamily="34" charset="0"/>
            </a:endParaRPr>
          </a:p>
          <a:p>
            <a:pPr>
              <a:tabLst>
                <a:tab pos="1333500" algn="l"/>
              </a:tabLst>
            </a:pPr>
            <a:r>
              <a:rPr lang="de-DE" sz="6000" b="1" dirty="0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Sub Title (Calibri 60)</a:t>
            </a:r>
            <a:endParaRPr lang="de-DE" sz="6000" b="1" dirty="0">
              <a:solidFill>
                <a:srgbClr val="595959"/>
              </a:solidFill>
              <a:latin typeface="Calibri" pitchFamily="34" charset="0"/>
              <a:cs typeface="Calibri" pitchFamily="34" charset="0"/>
            </a:endParaRPr>
          </a:p>
          <a:p>
            <a:pPr>
              <a:tabLst>
                <a:tab pos="1333500" algn="l"/>
              </a:tabLst>
            </a:pPr>
            <a:endParaRPr lang="de-DE" sz="2400" b="1" dirty="0">
              <a:solidFill>
                <a:srgbClr val="595959"/>
              </a:solidFill>
              <a:latin typeface="Calibri" pitchFamily="34" charset="0"/>
              <a:cs typeface="Calibri" pitchFamily="34" charset="0"/>
            </a:endParaRPr>
          </a:p>
          <a:p>
            <a:pPr>
              <a:tabLst>
                <a:tab pos="1333500" algn="l"/>
              </a:tabLst>
            </a:pPr>
            <a:r>
              <a:rPr lang="de-AT" sz="3600" b="1" dirty="0" smtClean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Team Members (Calibri 36)</a:t>
            </a:r>
            <a:endParaRPr lang="de-AT" sz="3600" b="1" dirty="0">
              <a:solidFill>
                <a:srgbClr val="595959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361245" y="7231300"/>
            <a:ext cx="24080635" cy="23867346"/>
            <a:chOff x="361245" y="7231300"/>
            <a:chExt cx="24080635" cy="23867346"/>
          </a:xfrm>
        </p:grpSpPr>
        <p:cxnSp>
          <p:nvCxnSpPr>
            <p:cNvPr id="41" name="Gerade Verbindung 2"/>
            <p:cNvCxnSpPr/>
            <p:nvPr/>
          </p:nvCxnSpPr>
          <p:spPr>
            <a:xfrm>
              <a:off x="1424630" y="15972243"/>
              <a:ext cx="10276754" cy="0"/>
            </a:xfrm>
            <a:prstGeom prst="line">
              <a:avLst/>
            </a:prstGeom>
            <a:ln w="12700">
              <a:solidFill>
                <a:srgbClr val="005C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Gerade Verbindung 2"/>
            <p:cNvCxnSpPr/>
            <p:nvPr/>
          </p:nvCxnSpPr>
          <p:spPr>
            <a:xfrm>
              <a:off x="1436646" y="8569202"/>
              <a:ext cx="10297144" cy="0"/>
            </a:xfrm>
            <a:prstGeom prst="line">
              <a:avLst/>
            </a:prstGeom>
            <a:ln w="12700">
              <a:solidFill>
                <a:srgbClr val="005C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 Box 10"/>
            <p:cNvSpPr txBox="1">
              <a:spLocks noChangeArrowheads="1"/>
            </p:cNvSpPr>
            <p:nvPr/>
          </p:nvSpPr>
          <p:spPr bwMode="auto">
            <a:xfrm>
              <a:off x="361245" y="7231300"/>
              <a:ext cx="11823385" cy="7077751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  <a:extLst/>
          </p:spPr>
          <p:txBody>
            <a:bodyPr lIns="540000" tIns="180000" rIns="540000" bIns="540000"/>
            <a:lstStyle>
              <a:lvl1pPr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90500" indent="-19050" eaLnBrk="1" hangingPunct="1">
                <a:spcBef>
                  <a:spcPts val="3300"/>
                </a:spcBef>
                <a:spcAft>
                  <a:spcPts val="1200"/>
                </a:spcAft>
              </a:pPr>
              <a:r>
                <a:rPr lang="de-DE" sz="6000" dirty="0">
                  <a:solidFill>
                    <a:srgbClr val="005CA9"/>
                  </a:solidFill>
                  <a:latin typeface="Calibri" pitchFamily="34" charset="0"/>
                  <a:cs typeface="Calibri" pitchFamily="34" charset="0"/>
                </a:rPr>
                <a:t>1. Initial Situation</a:t>
              </a:r>
            </a:p>
            <a:p>
              <a:pPr algn="just" eaLnBrk="1" hangingPunct="1">
                <a:lnSpc>
                  <a:spcPts val="3000"/>
                </a:lnSpc>
                <a:spcBef>
                  <a:spcPct val="50000"/>
                </a:spcBef>
              </a:pPr>
              <a:r>
                <a:rPr lang="de-DE" sz="2000" dirty="0" smtClean="0">
                  <a:solidFill>
                    <a:srgbClr val="595959"/>
                  </a:solidFill>
                </a:rPr>
                <a:t> </a:t>
              </a:r>
              <a:r>
                <a:rPr lang="de-DE" sz="3000" dirty="0" smtClean="0">
                  <a:solidFill>
                    <a:srgbClr val="59595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Text, Graphs, </a:t>
              </a:r>
              <a:r>
                <a:rPr lang="de-DE" sz="3000" dirty="0" err="1">
                  <a:solidFill>
                    <a:srgbClr val="59595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  <a:r>
                <a:rPr lang="de-DE" sz="3000" dirty="0" err="1" smtClean="0">
                  <a:solidFill>
                    <a:srgbClr val="59595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igures</a:t>
              </a:r>
              <a:r>
                <a:rPr lang="de-DE" sz="3000" dirty="0" smtClean="0">
                  <a:solidFill>
                    <a:srgbClr val="59595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(Calibri</a:t>
              </a:r>
              <a:r>
                <a:rPr lang="de-DE" sz="3000" baseline="0" dirty="0" smtClean="0">
                  <a:solidFill>
                    <a:srgbClr val="59595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3</a:t>
              </a:r>
              <a:r>
                <a:rPr lang="de-DE" sz="3000" dirty="0" smtClean="0">
                  <a:solidFill>
                    <a:srgbClr val="59595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0)</a:t>
              </a:r>
              <a:endParaRPr lang="de-AT" sz="300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 eaLnBrk="1" hangingPunct="1">
                <a:lnSpc>
                  <a:spcPts val="3000"/>
                </a:lnSpc>
                <a:spcBef>
                  <a:spcPct val="50000"/>
                </a:spcBef>
              </a:pPr>
              <a:endParaRPr lang="de-AT" sz="2000" dirty="0">
                <a:solidFill>
                  <a:srgbClr val="595959"/>
                </a:solidFill>
              </a:endParaRPr>
            </a:p>
          </p:txBody>
        </p:sp>
        <p:sp>
          <p:nvSpPr>
            <p:cNvPr id="63" name="Text Box 11"/>
            <p:cNvSpPr txBox="1">
              <a:spLocks noChangeArrowheads="1"/>
            </p:cNvSpPr>
            <p:nvPr/>
          </p:nvSpPr>
          <p:spPr bwMode="auto">
            <a:xfrm>
              <a:off x="361245" y="14660208"/>
              <a:ext cx="11811994" cy="6607217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  <a:extLst/>
          </p:spPr>
          <p:txBody>
            <a:bodyPr lIns="540000" tIns="180000" rIns="540000" bIns="540000"/>
            <a:lstStyle>
              <a:lvl1pPr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3038" eaLnBrk="1" hangingPunct="1">
                <a:spcBef>
                  <a:spcPts val="3300"/>
                </a:spcBef>
                <a:spcAft>
                  <a:spcPts val="1200"/>
                </a:spcAft>
              </a:pPr>
              <a:r>
                <a:rPr lang="de-DE" sz="6000" dirty="0">
                  <a:solidFill>
                    <a:srgbClr val="005CA9"/>
                  </a:solidFill>
                  <a:latin typeface="Calibri" pitchFamily="34" charset="0"/>
                  <a:cs typeface="Calibri" pitchFamily="34" charset="0"/>
                </a:rPr>
                <a:t>2. Goal Setting</a:t>
              </a:r>
              <a:endParaRPr lang="de-DE" sz="16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600" dirty="0">
                <a:solidFill>
                  <a:srgbClr val="595959"/>
                </a:solidFill>
              </a:endParaRPr>
            </a:p>
            <a:p>
              <a:pPr algn="just" eaLnBrk="1" hangingPunct="1">
                <a:lnSpc>
                  <a:spcPts val="3000"/>
                </a:lnSpc>
                <a:spcBef>
                  <a:spcPct val="50000"/>
                </a:spcBef>
              </a:pPr>
              <a:r>
                <a:rPr lang="de-DE" sz="3000" dirty="0">
                  <a:solidFill>
                    <a:srgbClr val="59595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Text, Graphs, </a:t>
              </a:r>
              <a:r>
                <a:rPr lang="de-DE" sz="3000" dirty="0" err="1">
                  <a:solidFill>
                    <a:srgbClr val="59595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Figures</a:t>
              </a:r>
              <a:r>
                <a:rPr lang="de-DE" sz="3000" dirty="0">
                  <a:solidFill>
                    <a:srgbClr val="59595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(Calibri 30)</a:t>
              </a:r>
              <a:endParaRPr lang="de-AT" sz="300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 eaLnBrk="1" hangingPunct="1">
                <a:lnSpc>
                  <a:spcPts val="3000"/>
                </a:lnSpc>
                <a:spcBef>
                  <a:spcPct val="50000"/>
                </a:spcBef>
              </a:pPr>
              <a:endParaRPr lang="de-AT" sz="11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600" dirty="0">
                <a:solidFill>
                  <a:srgbClr val="595959"/>
                </a:solidFill>
              </a:endParaRPr>
            </a:p>
          </p:txBody>
        </p:sp>
        <p:grpSp>
          <p:nvGrpSpPr>
            <p:cNvPr id="64" name="ERGEBNISSE"/>
            <p:cNvGrpSpPr/>
            <p:nvPr/>
          </p:nvGrpSpPr>
          <p:grpSpPr>
            <a:xfrm>
              <a:off x="361245" y="21658527"/>
              <a:ext cx="24054292" cy="9440119"/>
              <a:chOff x="654505" y="21651455"/>
              <a:chExt cx="23823039" cy="9440119"/>
            </a:xfrm>
          </p:grpSpPr>
          <p:sp>
            <p:nvSpPr>
              <p:cNvPr id="65" name="Text Box 9"/>
              <p:cNvSpPr txBox="1">
                <a:spLocks noChangeArrowheads="1"/>
              </p:cNvSpPr>
              <p:nvPr/>
            </p:nvSpPr>
            <p:spPr bwMode="auto">
              <a:xfrm>
                <a:off x="654505" y="21651455"/>
                <a:ext cx="23823039" cy="9440119"/>
              </a:xfrm>
              <a:prstGeom prst="rect">
                <a:avLst/>
              </a:prstGeom>
              <a:solidFill>
                <a:schemeClr val="bg1"/>
              </a:solidFill>
              <a:ln w="6350">
                <a:noFill/>
                <a:miter lim="800000"/>
                <a:headEnd/>
                <a:tailEnd/>
              </a:ln>
              <a:effectLst/>
              <a:extLst/>
            </p:spPr>
            <p:txBody>
              <a:bodyPr lIns="540000" tIns="180000" rIns="540000" bIns="540000"/>
              <a:lstStyle>
                <a:lvl1pPr defTabSz="2168525" eaLnBrk="0" hangingPunct="0">
                  <a:defRPr sz="6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2168525" eaLnBrk="0" hangingPunct="0">
                  <a:defRPr sz="6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2168525" eaLnBrk="0" hangingPunct="0">
                  <a:defRPr sz="6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2168525" eaLnBrk="0" hangingPunct="0">
                  <a:defRPr sz="68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2168525" eaLnBrk="0" hangingPunct="0">
                  <a:defRPr sz="68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2168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68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2168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68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2168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68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2168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68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173038" eaLnBrk="1" hangingPunct="1">
                  <a:spcBef>
                    <a:spcPts val="3300"/>
                  </a:spcBef>
                  <a:spcAft>
                    <a:spcPts val="1200"/>
                  </a:spcAft>
                </a:pPr>
                <a:r>
                  <a:rPr lang="de-DE" sz="6600" dirty="0">
                    <a:solidFill>
                      <a:srgbClr val="005CA9"/>
                    </a:solidFill>
                    <a:latin typeface="Calibri" pitchFamily="34" charset="0"/>
                    <a:cs typeface="Calibri" pitchFamily="34" charset="0"/>
                  </a:rPr>
                  <a:t>4. </a:t>
                </a:r>
                <a:r>
                  <a:rPr lang="de-DE" sz="6600" dirty="0" err="1" smtClean="0">
                    <a:solidFill>
                      <a:srgbClr val="005CA9"/>
                    </a:solidFill>
                    <a:latin typeface="Calibri" pitchFamily="34" charset="0"/>
                    <a:cs typeface="Calibri" pitchFamily="34" charset="0"/>
                  </a:rPr>
                  <a:t>Results</a:t>
                </a:r>
                <a:endParaRPr lang="de-AT" sz="1800" dirty="0">
                  <a:solidFill>
                    <a:srgbClr val="595959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173038" eaLnBrk="1" hangingPunct="1">
                  <a:spcBef>
                    <a:spcPts val="3300"/>
                  </a:spcBef>
                  <a:spcAft>
                    <a:spcPts val="1200"/>
                  </a:spcAft>
                </a:pPr>
                <a:endParaRPr lang="de-DE" sz="1800" dirty="0">
                  <a:solidFill>
                    <a:srgbClr val="595959"/>
                  </a:solidFill>
                </a:endParaRPr>
              </a:p>
            </p:txBody>
          </p:sp>
          <p:cxnSp>
            <p:nvCxnSpPr>
              <p:cNvPr id="66" name="Gerade Verbindung 25"/>
              <p:cNvCxnSpPr/>
              <p:nvPr/>
            </p:nvCxnSpPr>
            <p:spPr>
              <a:xfrm flipV="1">
                <a:off x="1392457" y="22898794"/>
                <a:ext cx="22219514" cy="28612"/>
              </a:xfrm>
              <a:prstGeom prst="line">
                <a:avLst/>
              </a:prstGeom>
              <a:ln w="12700">
                <a:solidFill>
                  <a:srgbClr val="005CA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Gerade Verbindung 25"/>
              <p:cNvCxnSpPr/>
              <p:nvPr/>
            </p:nvCxnSpPr>
            <p:spPr>
              <a:xfrm>
                <a:off x="12673583" y="23782514"/>
                <a:ext cx="0" cy="6461096"/>
              </a:xfrm>
              <a:prstGeom prst="line">
                <a:avLst/>
              </a:prstGeom>
              <a:ln/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68" name="Text Box 9"/>
            <p:cNvSpPr txBox="1">
              <a:spLocks noChangeArrowheads="1"/>
            </p:cNvSpPr>
            <p:nvPr/>
          </p:nvSpPr>
          <p:spPr bwMode="auto">
            <a:xfrm>
              <a:off x="12747404" y="7231300"/>
              <a:ext cx="11694476" cy="1396592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  <a:extLst/>
          </p:spPr>
          <p:txBody>
            <a:bodyPr lIns="540000" tIns="180000" rIns="540000" bIns="180000"/>
            <a:lstStyle>
              <a:lvl1pPr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eaLnBrk="1" hangingPunct="1">
                <a:spcBef>
                  <a:spcPts val="3300"/>
                </a:spcBef>
                <a:spcAft>
                  <a:spcPts val="1200"/>
                </a:spcAft>
              </a:pPr>
              <a:r>
                <a:rPr lang="de-DE" sz="6000" dirty="0">
                  <a:solidFill>
                    <a:srgbClr val="005CA9"/>
                  </a:solidFill>
                  <a:latin typeface="Calibri" pitchFamily="34" charset="0"/>
                  <a:cs typeface="Calibri" pitchFamily="34" charset="0"/>
                </a:rPr>
                <a:t>3. </a:t>
              </a:r>
              <a:r>
                <a:rPr lang="de-DE" sz="6000" dirty="0" smtClean="0">
                  <a:solidFill>
                    <a:srgbClr val="005CA9"/>
                  </a:solidFill>
                  <a:latin typeface="Calibri" pitchFamily="34" charset="0"/>
                  <a:cs typeface="Calibri" pitchFamily="34" charset="0"/>
                </a:rPr>
                <a:t>Approach</a:t>
              </a: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r>
                <a:rPr lang="de-DE" sz="3000" dirty="0">
                  <a:solidFill>
                    <a:srgbClr val="59595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Text, Graphs, </a:t>
              </a:r>
              <a:r>
                <a:rPr lang="de-DE" sz="3000" dirty="0" err="1">
                  <a:solidFill>
                    <a:srgbClr val="59595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Figures</a:t>
              </a:r>
              <a:r>
                <a:rPr lang="de-DE" sz="3000" dirty="0">
                  <a:solidFill>
                    <a:srgbClr val="59595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(Calibri 30)</a:t>
              </a: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</p:txBody>
        </p:sp>
        <p:sp>
          <p:nvSpPr>
            <p:cNvPr id="14" name="Rechteck 13"/>
            <p:cNvSpPr/>
            <p:nvPr/>
          </p:nvSpPr>
          <p:spPr>
            <a:xfrm>
              <a:off x="957051" y="23592568"/>
              <a:ext cx="12601575" cy="55399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de-AT" sz="3000" dirty="0">
                  <a:latin typeface="Calibri" panose="020F0502020204030204" pitchFamily="34" charset="0"/>
                  <a:cs typeface="Calibri" panose="020F0502020204030204" pitchFamily="34" charset="0"/>
                </a:rPr>
                <a:t>Text, Graphs, </a:t>
              </a:r>
              <a:r>
                <a:rPr lang="de-AT" sz="30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Figures</a:t>
              </a:r>
              <a:r>
                <a:rPr lang="de-AT" sz="3000" dirty="0">
                  <a:latin typeface="Calibri" panose="020F0502020204030204" pitchFamily="34" charset="0"/>
                  <a:cs typeface="Calibri" panose="020F0502020204030204" pitchFamily="34" charset="0"/>
                </a:rPr>
                <a:t> (Calibri 30)</a:t>
              </a:r>
            </a:p>
          </p:txBody>
        </p:sp>
      </p:grpSp>
      <p:grpSp>
        <p:nvGrpSpPr>
          <p:cNvPr id="16" name="Gruppieren 15"/>
          <p:cNvGrpSpPr/>
          <p:nvPr/>
        </p:nvGrpSpPr>
        <p:grpSpPr>
          <a:xfrm>
            <a:off x="496783" y="32172098"/>
            <a:ext cx="23918754" cy="2328368"/>
            <a:chOff x="496783" y="32172098"/>
            <a:chExt cx="23918754" cy="2328368"/>
          </a:xfrm>
        </p:grpSpPr>
        <p:sp>
          <p:nvSpPr>
            <p:cNvPr id="62" name="Text Box 9"/>
            <p:cNvSpPr txBox="1">
              <a:spLocks noChangeArrowheads="1"/>
            </p:cNvSpPr>
            <p:nvPr/>
          </p:nvSpPr>
          <p:spPr bwMode="auto">
            <a:xfrm>
              <a:off x="13105631" y="32172098"/>
              <a:ext cx="11309906" cy="2328368"/>
            </a:xfrm>
            <a:prstGeom prst="rect">
              <a:avLst/>
            </a:prstGeom>
            <a:noFill/>
            <a:ln w="6350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lIns="540000" tIns="180000" rIns="540000" bIns="540000"/>
            <a:lstStyle>
              <a:lvl1pPr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3038" eaLnBrk="1" hangingPunct="1">
                <a:spcBef>
                  <a:spcPts val="3300"/>
                </a:spcBef>
                <a:spcAft>
                  <a:spcPts val="1200"/>
                </a:spcAft>
              </a:pPr>
              <a:r>
                <a:rPr lang="de-DE" sz="4400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Logo Partner</a:t>
              </a:r>
              <a:endParaRPr lang="de-DE" sz="4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  <a:p>
              <a:pPr algn="just" eaLnBrk="1" hangingPunct="1">
                <a:lnSpc>
                  <a:spcPts val="3000"/>
                </a:lnSpc>
                <a:spcBef>
                  <a:spcPct val="50000"/>
                </a:spcBef>
              </a:pPr>
              <a:endParaRPr lang="de-DE" sz="2400" dirty="0">
                <a:solidFill>
                  <a:srgbClr val="595959"/>
                </a:solidFill>
              </a:endParaRPr>
            </a:p>
            <a:p>
              <a:pPr algn="just" eaLnBrk="1" hangingPunct="1">
                <a:lnSpc>
                  <a:spcPts val="3000"/>
                </a:lnSpc>
                <a:spcBef>
                  <a:spcPct val="50000"/>
                </a:spcBef>
              </a:pPr>
              <a:endParaRPr lang="de-DE" sz="24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</p:txBody>
        </p:sp>
        <p:sp>
          <p:nvSpPr>
            <p:cNvPr id="70" name="Text Box 9"/>
            <p:cNvSpPr txBox="1">
              <a:spLocks noChangeArrowheads="1"/>
            </p:cNvSpPr>
            <p:nvPr/>
          </p:nvSpPr>
          <p:spPr bwMode="auto">
            <a:xfrm>
              <a:off x="496783" y="32172098"/>
              <a:ext cx="12000212" cy="2328368"/>
            </a:xfrm>
            <a:prstGeom prst="rect">
              <a:avLst/>
            </a:prstGeom>
            <a:noFill/>
            <a:ln w="6350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lIns="540000" tIns="180000" rIns="540000" bIns="540000"/>
            <a:lstStyle>
              <a:lvl1pPr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2168525" eaLnBrk="0" hangingPunct="0">
                <a:defRPr sz="6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2168525" eaLnBrk="0" fontAlgn="base" hangingPunct="0">
                <a:spcBef>
                  <a:spcPct val="0"/>
                </a:spcBef>
                <a:spcAft>
                  <a:spcPct val="0"/>
                </a:spcAft>
                <a:defRPr sz="6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3038" eaLnBrk="1" hangingPunct="1">
                <a:spcBef>
                  <a:spcPts val="3300"/>
                </a:spcBef>
                <a:spcAft>
                  <a:spcPts val="1200"/>
                </a:spcAft>
              </a:pPr>
              <a:r>
                <a:rPr lang="de-DE" sz="4400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References</a:t>
              </a:r>
              <a:endParaRPr lang="de-DE" sz="4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  <a:p>
              <a:pPr algn="just" eaLnBrk="1" hangingPunct="1">
                <a:lnSpc>
                  <a:spcPts val="3000"/>
                </a:lnSpc>
                <a:spcBef>
                  <a:spcPct val="50000"/>
                </a:spcBef>
              </a:pPr>
              <a:endParaRPr lang="de-DE" sz="2400" dirty="0">
                <a:solidFill>
                  <a:srgbClr val="595959"/>
                </a:solidFill>
              </a:endParaRPr>
            </a:p>
            <a:p>
              <a:pPr algn="just" eaLnBrk="1" hangingPunct="1">
                <a:lnSpc>
                  <a:spcPts val="3000"/>
                </a:lnSpc>
                <a:spcBef>
                  <a:spcPct val="50000"/>
                </a:spcBef>
              </a:pPr>
              <a:endParaRPr lang="de-DE" sz="24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  <a:p>
              <a:pPr algn="just" eaLnBrk="1" hangingPunct="1">
                <a:spcBef>
                  <a:spcPct val="50000"/>
                </a:spcBef>
              </a:pPr>
              <a:endParaRPr lang="de-DE" sz="1800" dirty="0">
                <a:solidFill>
                  <a:srgbClr val="595959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F&amp;E-Poster-Vorlage_IT_v01_WeW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Larissa-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F&amp;E-Poster-Vorlage_IT_v01_WeW</Template>
  <TotalTime>0</TotalTime>
  <Words>72</Words>
  <Application>Microsoft Macintosh PowerPoint</Application>
  <PresentationFormat>Custom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F&amp;E-Poster-Vorlage_IT_v01_WeW</vt:lpstr>
      <vt:lpstr>PowerPoint Presentation</vt:lpstr>
    </vt:vector>
  </TitlesOfParts>
  <Company>FH OOE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p40292</dc:creator>
  <cp:lastModifiedBy>Microsoft Office User</cp:lastModifiedBy>
  <cp:revision>481</cp:revision>
  <cp:lastPrinted>2015-06-18T07:07:29Z</cp:lastPrinted>
  <dcterms:created xsi:type="dcterms:W3CDTF">2011-11-07T07:29:10Z</dcterms:created>
  <dcterms:modified xsi:type="dcterms:W3CDTF">2017-12-08T13:32:24Z</dcterms:modified>
</cp:coreProperties>
</file>